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703" r:id="rId2"/>
  </p:sldMasterIdLst>
  <p:sldIdLst>
    <p:sldId id="256" r:id="rId3"/>
    <p:sldId id="268" r:id="rId4"/>
    <p:sldId id="270" r:id="rId5"/>
    <p:sldId id="271" r:id="rId6"/>
    <p:sldId id="272" r:id="rId7"/>
    <p:sldId id="264" r:id="rId8"/>
    <p:sldId id="267" r:id="rId9"/>
    <p:sldId id="269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00FF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42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42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A5742-FC09-4952-8BDC-FD675B9E4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AA9FC-BBF1-4558-8F29-152EE911B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851C-F8C1-49E8-96D4-D73F123D6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3EECB-7007-4662-9F61-ED3C74BED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E16BA-6FB5-4C92-A8C4-5C1FD5EBA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28696-4B15-4F01-A345-C7F2015AA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B4C59-FB3E-4814-A413-A5522A80B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D4807-2762-4FE4-878F-B9159FB8F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48F92-7230-4B3B-9942-2B3E19BD1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1ACB2-E96F-4FA8-AFDA-FAECFC4DA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4182B-D4A4-40F6-82FE-8FDE4B36B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C840C-F3F8-45FA-92E7-57B007F51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B8452-E4F4-42C2-A50D-32B96DEE6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62DB2-88D0-4145-95CE-F2B4B274D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868C3-86CB-4E65-9E19-CFCA15151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0A750-6BF4-4944-8708-7C578A2EE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E3BE1-0934-4A04-B258-BF72AB052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8B736-D8EC-43BB-816C-880602DF0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BB363-FF75-4AFA-892D-A9048F548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4C318-E898-4C11-A673-7CBE4AF67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7F539-576E-4384-BA3E-B5FA8A58B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8E32D-180D-4529-A008-C9F3678D4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52C8772-B3BC-4B68-8AA7-722F4C773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325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5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5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5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5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325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6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326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32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5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3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1" grpId="0"/>
      <p:bldP spid="5326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2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32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32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32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2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32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32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32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2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32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32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32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2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32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32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32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2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32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32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32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F0F149-0F68-446F-9E7C-B6F205930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57" r:id="rId2"/>
    <p:sldLayoutId id="2147483767" r:id="rId3"/>
    <p:sldLayoutId id="2147483758" r:id="rId4"/>
    <p:sldLayoutId id="214748376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5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3571875"/>
            <a:ext cx="3575050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WordArt 6"/>
          <p:cNvSpPr>
            <a:spLocks noChangeArrowheads="1" noChangeShapeType="1" noTextEdit="1"/>
          </p:cNvSpPr>
          <p:nvPr/>
        </p:nvSpPr>
        <p:spPr bwMode="auto">
          <a:xfrm>
            <a:off x="468313" y="357188"/>
            <a:ext cx="8318500" cy="2143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/>
              </a:rPr>
              <a:t>Мир кодов – это мир,</a:t>
            </a:r>
          </a:p>
          <a:p>
            <a:pPr algn="ctr"/>
            <a:r>
              <a:rPr lang="ru-RU" sz="3600" b="1" i="1" kern="1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/>
              </a:rPr>
              <a:t>в котором мы живем</a:t>
            </a:r>
          </a:p>
        </p:txBody>
      </p:sp>
      <p:sp>
        <p:nvSpPr>
          <p:cNvPr id="7172" name="WordArt 7"/>
          <p:cNvSpPr>
            <a:spLocks noChangeArrowheads="1" noChangeShapeType="1" noTextEdit="1"/>
          </p:cNvSpPr>
          <p:nvPr/>
        </p:nvSpPr>
        <p:spPr bwMode="auto">
          <a:xfrm>
            <a:off x="5795963" y="5589588"/>
            <a:ext cx="3095625" cy="1196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Презентацию подготовила: 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Лобанова Раиса Борисовна,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Учитель информатики, 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г. Юрга, школа № 3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913204"/>
            <a:ext cx="7000924" cy="473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14414" y="0"/>
            <a:ext cx="6858048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 согласны с этим?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290"/>
            <a:ext cx="5857885" cy="501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00100" y="5286388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 хотите узнать  каким способом можно  написать письмо инопланетянам?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6863" y="1228725"/>
            <a:ext cx="60102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571480"/>
            <a:ext cx="25812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500042"/>
            <a:ext cx="21145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500042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428728" y="6000768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 многое другое, связанное с кодированием?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00042"/>
            <a:ext cx="5643602" cy="37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71670" y="5072074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А это что такое?</a:t>
            </a:r>
            <a:endParaRPr lang="ru-RU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5364" name="Picture 4" descr="В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285720" y="142852"/>
            <a:ext cx="8424862" cy="15652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fromWordArt="1">
            <a:prstTxWarp prst="textDoubleWave1">
              <a:avLst>
                <a:gd name="adj1" fmla="val 10319"/>
                <a:gd name="adj2" fmla="val -236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Вы хотите знать ответы на такие разные вопросы?</a:t>
            </a:r>
            <a:endParaRPr lang="ru-RU" sz="36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4572008"/>
            <a:ext cx="6572296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Жду вас 28 января 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Кабинет № 2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Информатика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643042" y="3143248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Примите участие в проекте </a:t>
            </a:r>
          </a:p>
          <a:p>
            <a:pPr algn="ctr"/>
            <a:r>
              <a:rPr lang="ru-RU" dirty="0" smtClean="0"/>
              <a:t>«ЭТОТ УДИВИТЕЛЬНЫЙ МИР КОДОВ»</a:t>
            </a:r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WordArt 5"/>
          <p:cNvSpPr>
            <a:spLocks noChangeArrowheads="1" noChangeShapeType="1" noTextEdit="1"/>
          </p:cNvSpPr>
          <p:nvPr/>
        </p:nvSpPr>
        <p:spPr bwMode="auto">
          <a:xfrm>
            <a:off x="285750" y="5500688"/>
            <a:ext cx="8358188" cy="1214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Автор проекта: 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Лобанова Раиса Борисовна,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Учитель информатики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14356"/>
            <a:ext cx="6636068" cy="488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1071546"/>
            <a:ext cx="7286676" cy="4462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Вопросы для эвристической беседы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 какими способами кодирования вы встречались?</a:t>
            </a:r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 чем заключается кодирование с помощью алфавита?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Какая форма представления информации преобразуется? Какая форма получается?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Меняется ли смысл кодирования при кодировании?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Что, кроме текстового сообщения, можно закодировать?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Можно ли использовать таблицы соответствия для кодирования чисел?</a:t>
            </a:r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Как в древности люди кодировали информацию?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Какие есть способы кодирования информации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?</a:t>
            </a:r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267</TotalTime>
  <Words>160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Garamond</vt:lpstr>
      <vt:lpstr>Wingdings</vt:lpstr>
      <vt:lpstr>Calibri</vt:lpstr>
      <vt:lpstr>Constantia</vt:lpstr>
      <vt:lpstr>Wingdings 2</vt:lpstr>
      <vt:lpstr>Franklin Gothic Heavy</vt:lpstr>
      <vt:lpstr>Течение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Home</cp:lastModifiedBy>
  <cp:revision>6</cp:revision>
  <dcterms:created xsi:type="dcterms:W3CDTF">2008-11-02T14:11:37Z</dcterms:created>
  <dcterms:modified xsi:type="dcterms:W3CDTF">2009-01-20T11:14:16Z</dcterms:modified>
</cp:coreProperties>
</file>